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A627-56E9-48AC-A0D9-F0F710BC46C6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5D44-B175-4758-9CA5-D6A2E2ED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A627-56E9-48AC-A0D9-F0F710BC46C6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5D44-B175-4758-9CA5-D6A2E2ED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A627-56E9-48AC-A0D9-F0F710BC46C6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5D44-B175-4758-9CA5-D6A2E2ED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A627-56E9-48AC-A0D9-F0F710BC46C6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5D44-B175-4758-9CA5-D6A2E2ED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A627-56E9-48AC-A0D9-F0F710BC46C6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5D44-B175-4758-9CA5-D6A2E2ED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A627-56E9-48AC-A0D9-F0F710BC46C6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5D44-B175-4758-9CA5-D6A2E2ED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A627-56E9-48AC-A0D9-F0F710BC46C6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5D44-B175-4758-9CA5-D6A2E2ED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A627-56E9-48AC-A0D9-F0F710BC46C6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5D44-B175-4758-9CA5-D6A2E2ED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A627-56E9-48AC-A0D9-F0F710BC46C6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5D44-B175-4758-9CA5-D6A2E2ED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A627-56E9-48AC-A0D9-F0F710BC46C6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5D44-B175-4758-9CA5-D6A2E2ED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A627-56E9-48AC-A0D9-F0F710BC46C6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5D44-B175-4758-9CA5-D6A2E2ED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A627-56E9-48AC-A0D9-F0F710BC46C6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B5D44-B175-4758-9CA5-D6A2E2ED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Владелец\Мои документы\Pictures\Женечкины презентации 4 класс\Созвездие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О Р И О Н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48680"/>
            <a:ext cx="6400800" cy="69492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СОЗВЕЗДИЕ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Documents and Settings\Владелец\Мои документы\Pictures\Женечкины презентации 4 класс\Созвезд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3720" y="2780928"/>
            <a:ext cx="4298520" cy="3223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4-конечная звезда 6"/>
          <p:cNvSpPr/>
          <p:nvPr/>
        </p:nvSpPr>
        <p:spPr>
          <a:xfrm>
            <a:off x="7236296" y="908720"/>
            <a:ext cx="504056" cy="576064"/>
          </a:xfrm>
          <a:prstGeom prst="star4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 rot="1199026">
            <a:off x="6360946" y="1844824"/>
            <a:ext cx="504056" cy="576064"/>
          </a:xfrm>
          <a:prstGeom prst="star4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899592" y="4509120"/>
            <a:ext cx="432048" cy="432048"/>
          </a:xfrm>
          <a:prstGeom prst="star4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 rot="19766212">
            <a:off x="1422799" y="791427"/>
            <a:ext cx="793223" cy="858503"/>
          </a:xfrm>
          <a:prstGeom prst="star4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 rot="1216757">
            <a:off x="7956376" y="5517232"/>
            <a:ext cx="504056" cy="576064"/>
          </a:xfrm>
          <a:prstGeom prst="star4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580112" y="6093296"/>
            <a:ext cx="3501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Выполнила ученица 4 «А» класса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Пак Евгения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Владелец\Мои документы\Pictures\Женечкины презентации 4 класс\Созвездие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393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Ну вот и всё!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64496"/>
            <a:ext cx="8229600" cy="13247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ладелец\Мои документы\Pictures\Женечкины презентации 4 класс\Созвездие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Созвездие Орион</a:t>
            </a:r>
            <a:r>
              <a:rPr lang="ru-RU" dirty="0" smtClean="0">
                <a:solidFill>
                  <a:schemeClr val="bg1"/>
                </a:solidFill>
              </a:rPr>
              <a:t> 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28592"/>
            <a:ext cx="8229600" cy="154076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- одно </a:t>
            </a:r>
            <a:r>
              <a:rPr lang="ru-RU" dirty="0">
                <a:solidFill>
                  <a:schemeClr val="bg1"/>
                </a:solidFill>
              </a:rPr>
              <a:t>из самых красивых и приметных созвездий </a:t>
            </a:r>
            <a:r>
              <a:rPr lang="ru-RU" dirty="0" smtClean="0">
                <a:solidFill>
                  <a:schemeClr val="bg1"/>
                </a:solidFill>
              </a:rPr>
              <a:t>неба</a:t>
            </a:r>
            <a:r>
              <a:rPr lang="ru-RU" dirty="0">
                <a:solidFill>
                  <a:schemeClr val="bg1"/>
                </a:solidFill>
              </a:rPr>
              <a:t>. В </a:t>
            </a:r>
            <a:r>
              <a:rPr lang="ru-RU" dirty="0" smtClean="0">
                <a:solidFill>
                  <a:schemeClr val="bg1"/>
                </a:solidFill>
              </a:rPr>
              <a:t>положении </a:t>
            </a:r>
            <a:r>
              <a:rPr lang="ru-RU" dirty="0">
                <a:solidFill>
                  <a:schemeClr val="bg1"/>
                </a:solidFill>
              </a:rPr>
              <a:t>его </a:t>
            </a:r>
            <a:r>
              <a:rPr lang="ru-RU" dirty="0" smtClean="0">
                <a:solidFill>
                  <a:schemeClr val="bg1"/>
                </a:solidFill>
              </a:rPr>
              <a:t>звезд </a:t>
            </a:r>
            <a:r>
              <a:rPr lang="ru-RU" dirty="0">
                <a:solidFill>
                  <a:schemeClr val="bg1"/>
                </a:solidFill>
              </a:rPr>
              <a:t>легко угадывается фигура охотника</a:t>
            </a:r>
          </a:p>
        </p:txBody>
      </p:sp>
      <p:pic>
        <p:nvPicPr>
          <p:cNvPr id="2051" name="Picture 3" descr="C:\Documents and Settings\Владелец\Мои документы\Pictures\Женечкины презентации 4 класс\Созвездие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2256631" cy="3361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Владелец\Мои документы\Pictures\Женечкины презентации 4 класс\Созвездие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484784"/>
            <a:ext cx="2322555" cy="347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Владелец\Мои документы\Pictures\Женечкины презентации 4 класс\Созвезди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легко найти по трем звездам, которые расположены в ряд:</a:t>
            </a:r>
          </a:p>
          <a:p>
            <a:pPr algn="ctr">
              <a:buNone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Бетельгейзе -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красная гигантская звезда, которая светит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15 000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ярче Солнца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Documents and Settings\Владелец\Мои документы\Pictures\Женечкины презентации 4 класс\Созвездие\6.png"/>
          <p:cNvPicPr>
            <a:picLocks noChangeAspect="1" noChangeArrowheads="1"/>
          </p:cNvPicPr>
          <p:nvPr/>
        </p:nvPicPr>
        <p:blipFill>
          <a:blip r:embed="rId3" cstate="print"/>
          <a:srcRect l="15399" t="32242" r="15303"/>
          <a:stretch>
            <a:fillRect/>
          </a:stretch>
        </p:blipFill>
        <p:spPr bwMode="auto">
          <a:xfrm>
            <a:off x="2555776" y="1556792"/>
            <a:ext cx="4050450" cy="3960440"/>
          </a:xfrm>
          <a:prstGeom prst="rect">
            <a:avLst/>
          </a:prstGeom>
          <a:noFill/>
        </p:spPr>
      </p:pic>
      <p:sp>
        <p:nvSpPr>
          <p:cNvPr id="6" name="Стрелка углом 5"/>
          <p:cNvSpPr/>
          <p:nvPr/>
        </p:nvSpPr>
        <p:spPr>
          <a:xfrm>
            <a:off x="1691680" y="1916832"/>
            <a:ext cx="1656184" cy="3600400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Владелец\Мои документы\Pictures\Женечкины презентации 4 класс\Созвезди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РИГЕЛЬ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>
              <a:buNone/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бело-голубая гигантская звезда, которая светит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80 000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ярче Солнца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Documents and Settings\Владелец\Мои документы\Pictures\Женечкины презентации 4 класс\Созвездие\6.png"/>
          <p:cNvPicPr>
            <a:picLocks noChangeAspect="1" noChangeArrowheads="1"/>
          </p:cNvPicPr>
          <p:nvPr/>
        </p:nvPicPr>
        <p:blipFill>
          <a:blip r:embed="rId3" cstate="print"/>
          <a:srcRect l="15399" t="32242" r="15303"/>
          <a:stretch>
            <a:fillRect/>
          </a:stretch>
        </p:blipFill>
        <p:spPr bwMode="auto">
          <a:xfrm>
            <a:off x="2555776" y="1556792"/>
            <a:ext cx="4050450" cy="3960440"/>
          </a:xfrm>
          <a:prstGeom prst="rect">
            <a:avLst/>
          </a:prstGeom>
          <a:noFill/>
        </p:spPr>
      </p:pic>
      <p:sp>
        <p:nvSpPr>
          <p:cNvPr id="7" name="Стрелка углом вверх 6"/>
          <p:cNvSpPr/>
          <p:nvPr/>
        </p:nvSpPr>
        <p:spPr>
          <a:xfrm rot="16200000">
            <a:off x="6210182" y="4167082"/>
            <a:ext cx="1296144" cy="1980220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Владелец\Мои документы\Pictures\Женечкины презентации 4 класс\Созвезди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Беллатрикс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>
              <a:buNone/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бело-голубая гигантская звезда, которая светит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4 000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ярче Солнца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Documents and Settings\Владелец\Мои документы\Pictures\Женечкины презентации 4 класс\Созвездие\6.png"/>
          <p:cNvPicPr>
            <a:picLocks noChangeAspect="1" noChangeArrowheads="1"/>
          </p:cNvPicPr>
          <p:nvPr/>
        </p:nvPicPr>
        <p:blipFill>
          <a:blip r:embed="rId3" cstate="print"/>
          <a:srcRect l="15399" t="32242" r="15303"/>
          <a:stretch>
            <a:fillRect/>
          </a:stretch>
        </p:blipFill>
        <p:spPr bwMode="auto">
          <a:xfrm>
            <a:off x="2555776" y="1556792"/>
            <a:ext cx="4050450" cy="3960440"/>
          </a:xfrm>
          <a:prstGeom prst="rect">
            <a:avLst/>
          </a:prstGeom>
          <a:noFill/>
        </p:spPr>
      </p:pic>
      <p:sp>
        <p:nvSpPr>
          <p:cNvPr id="7" name="Стрелка углом вверх 6"/>
          <p:cNvSpPr/>
          <p:nvPr/>
        </p:nvSpPr>
        <p:spPr>
          <a:xfrm rot="16200000">
            <a:off x="5094058" y="3050958"/>
            <a:ext cx="3816424" cy="1692188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Владелец\Мои документы\Pictures\Женечкины презентации 4 класс\Созвездие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Владелец\Мои документы\Pictures\Женечкины презентации 4 класс\Созвездие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6672"/>
            <a:ext cx="3816424" cy="56886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3970784" cy="597666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Созвездие Ориона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известно тем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внутри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него, кроме звезд можно увидеть завихрения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облаков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новые звёзды, которые рождаются из газа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пыли.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139952" y="3212976"/>
            <a:ext cx="2304256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Владелец\Мои документы\Pictures\Женечкины презентации 4 класс\Созвездие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290892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Орион появился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нашем небе примерно полтора миллиона лет назад. И, согласно расчётам, созвездие будет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узнаваемым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ещё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полтора или два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миллиона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лет!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C:\Documents and Settings\Владелец\Мои документы\Pictures\Женечкины презентации 4 класс\Созвездие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92896"/>
            <a:ext cx="3528392" cy="2687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Владелец\Мои документы\Pictures\Женечкины презентации 4 класс\Созвездие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Вопрос-викторина: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4042792" cy="280831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 легенду про охотника Ориона?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Владелец\Мои документы\Pictures\Женечкины презентации 4 класс\Созвездие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2505075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Владелец\Мои документы\Pictures\Женечкины презентации 4 класс\Созвездие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7931224" cy="50405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Царь острова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Хиос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пообещал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отдать Ориону в жены свою дочь — красавицу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Меропу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охотник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убьет всех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страшных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зверей, нападавших на этот остров.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Орион это сделал, но его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обманули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 приказу царя,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усыпили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выкололи глаза и бросили на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пустынный	берег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 Солнца Гелиос вернул ему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зрение и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Орион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отомстил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своим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врагам. Погиб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Орион от укуса ужасного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огромного Скорпиона.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216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 Р И О Н</vt:lpstr>
      <vt:lpstr>Созвездие Орион -</vt:lpstr>
      <vt:lpstr>Слайд 3</vt:lpstr>
      <vt:lpstr>Слайд 4</vt:lpstr>
      <vt:lpstr>Слайд 5</vt:lpstr>
      <vt:lpstr>Слайд 6</vt:lpstr>
      <vt:lpstr>Слайд 7</vt:lpstr>
      <vt:lpstr>Вопрос-викторина:</vt:lpstr>
      <vt:lpstr>Ответ:</vt:lpstr>
      <vt:lpstr>Ну вот и всё!</vt:lpstr>
    </vt:vector>
  </TitlesOfParts>
  <Company>Орион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Сотрудник</dc:creator>
  <cp:lastModifiedBy>Сотрудник</cp:lastModifiedBy>
  <cp:revision>18</cp:revision>
  <dcterms:created xsi:type="dcterms:W3CDTF">2013-09-15T18:18:14Z</dcterms:created>
  <dcterms:modified xsi:type="dcterms:W3CDTF">2013-10-02T18:50:55Z</dcterms:modified>
</cp:coreProperties>
</file>