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72" autoAdjust="0"/>
  </p:normalViewPr>
  <p:slideViewPr>
    <p:cSldViewPr>
      <p:cViewPr varScale="1">
        <p:scale>
          <a:sx n="65" d="100"/>
          <a:sy n="65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B0553A-1257-41ED-8086-445737BC97CF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C677B3-881D-482D-8222-9B1C69BD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476672"/>
            <a:ext cx="5105400" cy="836664"/>
          </a:xfrm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</a:rPr>
              <a:t>ЗЕБРА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556792"/>
            <a:ext cx="5114778" cy="6812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Полосатые жители тропического пояса</a:t>
            </a:r>
          </a:p>
          <a:p>
            <a:r>
              <a:rPr lang="ru-RU" dirty="0" smtClean="0"/>
              <a:t>Земли</a:t>
            </a:r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3276872" y="8772495"/>
            <a:ext cx="72008" cy="84423"/>
          </a:xfrm>
          <a:prstGeom prst="rect">
            <a:avLst/>
          </a:prstGeom>
        </p:spPr>
      </p:pic>
      <p:pic>
        <p:nvPicPr>
          <p:cNvPr id="2050" name="Picture 2" descr="C:\Documents and Settings\Владелец\Мои документы\Pictures\Женечкины презентации 4 класс\Зебр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4499992" cy="3444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20072" y="6093296"/>
            <a:ext cx="3730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Выполнила ученица 4 «А» класса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Пак Евгения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770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Вопрос-викторина: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1099504"/>
          </a:xfrm>
        </p:spPr>
        <p:txBody>
          <a:bodyPr/>
          <a:lstStyle/>
          <a:p>
            <a:pPr algn="ctr"/>
            <a:r>
              <a:rPr lang="ru-RU" dirty="0" smtClean="0"/>
              <a:t>Через сколько времени после рождения зебра-жеребёнок начинает ходить?</a:t>
            </a:r>
            <a:endParaRPr lang="ru-RU" dirty="0"/>
          </a:p>
        </p:txBody>
      </p:sp>
      <p:pic>
        <p:nvPicPr>
          <p:cNvPr id="7170" name="Picture 2" descr="C:\Documents and Settings\Владелец\Мои документы\Pictures\Женечкины презентации 4 класс\Зебр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5422355" cy="3836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Ответ: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667456"/>
          </a:xfrm>
        </p:spPr>
        <p:txBody>
          <a:bodyPr/>
          <a:lstStyle/>
          <a:p>
            <a:pPr algn="ctr"/>
            <a:r>
              <a:rPr lang="ru-RU" dirty="0" smtClean="0"/>
              <a:t>Через 1 час!</a:t>
            </a:r>
            <a:endParaRPr lang="ru-RU" dirty="0"/>
          </a:p>
        </p:txBody>
      </p:sp>
      <p:pic>
        <p:nvPicPr>
          <p:cNvPr id="8194" name="Picture 2" descr="C:\Documents and Settings\Владелец\Мои документы\Pictures\Женечкины презентации 4 класс\Зебр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399" y="2204864"/>
            <a:ext cx="4335793" cy="325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5641864"/>
            <a:ext cx="7239000" cy="667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600" dirty="0" smtClean="0"/>
              <a:t>Спасибо за внимание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Владелец\Мои документы\Pictures\Женечкины презентации 4 класс\Зебр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4007" y="3140968"/>
            <a:ext cx="3360374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1656184"/>
          </a:xfrm>
        </p:spPr>
        <p:txBody>
          <a:bodyPr>
            <a:noAutofit/>
          </a:bodyPr>
          <a:lstStyle/>
          <a:p>
            <a:pPr marL="0" lvl="8" indent="3175" algn="just"/>
            <a:r>
              <a:rPr lang="ru-RU" sz="2000" dirty="0" smtClean="0"/>
              <a:t>Зебры являются разновидностью диких лошадей. Они живут в тропическом поясе Земли. У них одинаковый тип раскраски — черно-белые полосы, но они зависят от места проживания: у северных зебр они черные и длинные, у южных - коричневые и короткие.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Documents and Settings\Владелец\Мои документы\Pictures\Женечкины презентации 4 класс\Зебр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766753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698336"/>
          </a:xfrm>
        </p:spPr>
        <p:txBody>
          <a:bodyPr/>
          <a:lstStyle/>
          <a:p>
            <a:pPr algn="ctr"/>
            <a:r>
              <a:rPr lang="ru-RU" dirty="0" smtClean="0"/>
              <a:t>Кто такие ЗЕБРЫ?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842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Зачем зебре нужны полоски?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3043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Люди долго не могли понять, зачем нужны зебре полоски. До недавнего времени учёные думали, что это маскировка от хищников. Но затем решили, что полосы — это маскировка от мухи цеце. Эти маленькие крылатые чудовища переносят смертельные заболевания. Благодаря своим полосам зебры становятся менее заметными для этих страшных мух и избегают их укусов.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Владелец\Мои документы\Pictures\Женечкины презентации 4 класс\Зебр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4092439"/>
            <a:ext cx="4680520" cy="236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Владелец\Мои документы\Pictures\Женечкины презентации 4 класс\Зебр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01208"/>
            <a:ext cx="1584176" cy="119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42352"/>
          </a:xfrm>
        </p:spPr>
        <p:txBody>
          <a:bodyPr/>
          <a:lstStyle/>
          <a:p>
            <a:pPr algn="ctr"/>
            <a:r>
              <a:rPr lang="ru-RU" dirty="0" smtClean="0"/>
              <a:t>Какие они?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29717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Высота в взрослой зебры может достигать от 1,2 до 1,4 м. Вес от 175 до 450 кг. У каждой зебры свой неповторимый рисунок на шкуре, поэтому любую из них можно узнать среди других. Зебры очень любопытны, и эта слабость нередко подвергает их опасности.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Владелец\Мои документы\Pictures\Женечкины презентации 4 класс\Зебр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442372" cy="3331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23236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Лучше всего у зебр развито обоняние, которое позволяет им учуять опасность. Зато из-за слабого зрения они не могут вовремя заметить хищников. </a:t>
            </a:r>
            <a:endParaRPr lang="ru-RU" dirty="0"/>
          </a:p>
        </p:txBody>
      </p:sp>
      <p:pic>
        <p:nvPicPr>
          <p:cNvPr id="2050" name="Picture 2" descr="C:\Documents and Settings\Владелец\Мои документы\Pictures\Женечкины презентации 4 класс\Зебра\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1373138" cy="1373138"/>
          </a:xfrm>
          <a:prstGeom prst="rect">
            <a:avLst/>
          </a:prstGeom>
          <a:noFill/>
        </p:spPr>
      </p:pic>
      <p:pic>
        <p:nvPicPr>
          <p:cNvPr id="2051" name="Picture 3" descr="C:\Documents and Settings\Владелец\Мои документы\Pictures\Женечкины презентации 4 класс\Зебра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876925" cy="382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31877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Зебра - </a:t>
            </a:r>
            <a:r>
              <a:rPr lang="ru-RU" dirty="0" err="1" smtClean="0"/>
              <a:t>обжора</a:t>
            </a:r>
            <a:r>
              <a:rPr lang="ru-RU" dirty="0" smtClean="0"/>
              <a:t>, она съедает огромное количество травы, листьев и коры. Чтобы «запить» это, ей нужно раздобыть не менее 8-10 литров воды в день. Во время засухи сделать это нелегко, и ещё там может поджидать хищник.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Владелец\Мои документы\Pictures\Женечкины презентации 4 класс\Зебр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967708" cy="335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698336"/>
          </a:xfrm>
        </p:spPr>
        <p:txBody>
          <a:bodyPr/>
          <a:lstStyle/>
          <a:p>
            <a:pPr algn="ctr"/>
            <a:r>
              <a:rPr lang="ru-RU" dirty="0" smtClean="0"/>
              <a:t>А знаете ли вы…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8688"/>
            <a:ext cx="7643192" cy="25226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Часто зебры пасутся со страусами или антилопами. Это из-за того, что они, держась вместе, чувствуют себя в большей безопасности. Ведь у зебр отличное обоняние, а у страусов хорошее зрение и длинные шеи. </a:t>
            </a:r>
            <a:endParaRPr lang="ru-RU" dirty="0"/>
          </a:p>
        </p:txBody>
      </p:sp>
      <p:pic>
        <p:nvPicPr>
          <p:cNvPr id="4098" name="Picture 2" descr="C:\Documents and Settings\Владелец\Мои документы\Pictures\Женечкины презентации 4 класс\Зебр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4759597" cy="3165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626328"/>
          </a:xfrm>
        </p:spPr>
        <p:txBody>
          <a:bodyPr/>
          <a:lstStyle/>
          <a:p>
            <a:pPr algn="ctr"/>
            <a:r>
              <a:rPr lang="ru-RU" dirty="0" smtClean="0"/>
              <a:t>враг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29717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Самым страшным врагом зебр является лев, который охотится на них из-за вкусного мяса. Но, чтобы догнать зебру, которая бежит со скоростью 60—65 км/ч., льву приходится потратить все свои силы. Пойманная жертва пытается защищаться, лягая врага и передними, и задними копытами.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Владелец\Мои документы\Pictures\Женечкины презентации 4 класс\Зебра\14.jpg"/>
          <p:cNvPicPr>
            <a:picLocks noChangeAspect="1" noChangeArrowheads="1"/>
          </p:cNvPicPr>
          <p:nvPr/>
        </p:nvPicPr>
        <p:blipFill>
          <a:blip r:embed="rId2" cstate="print"/>
          <a:srcRect l="21167" t="19500" r="7434" b="15401"/>
          <a:stretch>
            <a:fillRect/>
          </a:stretch>
        </p:blipFill>
        <p:spPr bwMode="auto">
          <a:xfrm>
            <a:off x="539552" y="3645024"/>
            <a:ext cx="4176464" cy="3046362"/>
          </a:xfrm>
          <a:prstGeom prst="rect">
            <a:avLst/>
          </a:prstGeom>
          <a:noFill/>
        </p:spPr>
      </p:pic>
      <p:pic>
        <p:nvPicPr>
          <p:cNvPr id="5" name="Picture 2" descr="C:\Documents and Settings\Владелец\Мои документы\Pictures\Женечкины презентации 4 класс\Зебра\9.jpg"/>
          <p:cNvPicPr>
            <a:picLocks noChangeAspect="1" noChangeArrowheads="1"/>
          </p:cNvPicPr>
          <p:nvPr/>
        </p:nvPicPr>
        <p:blipFill>
          <a:blip r:embed="rId3" cstate="print"/>
          <a:srcRect l="11113"/>
          <a:stretch>
            <a:fillRect/>
          </a:stretch>
        </p:blipFill>
        <p:spPr bwMode="auto">
          <a:xfrm>
            <a:off x="4932040" y="3645024"/>
            <a:ext cx="3888432" cy="296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7239000" cy="27363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Сильные ноги с крепкими копытами позволяют зебрам проходить сотни километров в поисках свежих пастбищ и развивать скорость 60 км/ч. Их копыта - это еще и мощное оружие в битве с хищниками, их зебры нещадно бьют ногами. </a:t>
            </a:r>
            <a:endParaRPr lang="ru-RU" dirty="0"/>
          </a:p>
        </p:txBody>
      </p:sp>
      <p:pic>
        <p:nvPicPr>
          <p:cNvPr id="6146" name="Picture 2" descr="C:\Documents and Settings\Владелец\Мои документы\Pictures\Женечкины презентации 4 класс\Зебр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17609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Documents and Settings\Владелец\Мои документы\Pictures\Женечкины презентации 4 класс\Зебра\17.jpg"/>
          <p:cNvPicPr>
            <a:picLocks noChangeAspect="1" noChangeArrowheads="1"/>
          </p:cNvPicPr>
          <p:nvPr/>
        </p:nvPicPr>
        <p:blipFill>
          <a:blip r:embed="rId3" cstate="print"/>
          <a:srcRect l="8745" r="15656"/>
          <a:stretch>
            <a:fillRect/>
          </a:stretch>
        </p:blipFill>
        <p:spPr bwMode="auto">
          <a:xfrm>
            <a:off x="323528" y="332656"/>
            <a:ext cx="5040560" cy="326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</TotalTime>
  <Words>311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ЗЕБРА</vt:lpstr>
      <vt:lpstr>Кто такие ЗЕБРЫ?</vt:lpstr>
      <vt:lpstr>Зачем зебре нужны полоски?</vt:lpstr>
      <vt:lpstr>Какие они?</vt:lpstr>
      <vt:lpstr>Слайд 5</vt:lpstr>
      <vt:lpstr>Слайд 6</vt:lpstr>
      <vt:lpstr>А знаете ли вы…</vt:lpstr>
      <vt:lpstr>враг</vt:lpstr>
      <vt:lpstr>Слайд 9</vt:lpstr>
      <vt:lpstr>Вопрос-викторина:</vt:lpstr>
      <vt:lpstr>Ответ:</vt:lpstr>
    </vt:vector>
  </TitlesOfParts>
  <Company>Орион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ЗЕБРА</dc:title>
  <dc:creator>Сотрудник</dc:creator>
  <cp:lastModifiedBy>Сотрудник</cp:lastModifiedBy>
  <cp:revision>26</cp:revision>
  <dcterms:created xsi:type="dcterms:W3CDTF">2013-09-22T16:54:01Z</dcterms:created>
  <dcterms:modified xsi:type="dcterms:W3CDTF">2013-10-02T18:50:18Z</dcterms:modified>
</cp:coreProperties>
</file>