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FB6964-08EE-47D4-9C6E-96763937610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1138DE-DED4-415C-8C8C-D7EFD51F3D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ладелец\Мои документы\Pictures\Женечкины презентации 4 класс\Сатурн\satu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04864"/>
            <a:ext cx="5004543" cy="3705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980728"/>
            <a:ext cx="8229600" cy="1152128"/>
          </a:xfrm>
        </p:spPr>
        <p:txBody>
          <a:bodyPr/>
          <a:lstStyle/>
          <a:p>
            <a:r>
              <a:rPr lang="ru-RU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no Pro Smbd" pitchFamily="18" charset="0"/>
              </a:rPr>
              <a:t>САТУРН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Arno Pro Smb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9552" y="332656"/>
            <a:ext cx="6400800" cy="10081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 Солнечной системы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6093296"/>
            <a:ext cx="3501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Выполнила ученица 4 «А» класса</a:t>
            </a:r>
          </a:p>
          <a:p>
            <a:pPr algn="ctr"/>
            <a:r>
              <a:rPr lang="ru-RU" dirty="0" smtClean="0"/>
              <a:t>Пак Евгения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19728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 нам известно, в нашей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Солнецной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Системе есть 10 планет, среди которых есть огромная планета - Сатурн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Documents and Settings\Владелец\Мои документы\Pictures\Женечкины презентации 4 класс\Сатурн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3907" y="1844824"/>
            <a:ext cx="6926485" cy="4674806"/>
          </a:xfrm>
          <a:prstGeom prst="rect">
            <a:avLst/>
          </a:prstGeom>
          <a:noFill/>
        </p:spPr>
      </p:pic>
      <p:sp>
        <p:nvSpPr>
          <p:cNvPr id="5" name="Стрелка вниз 4"/>
          <p:cNvSpPr/>
          <p:nvPr/>
        </p:nvSpPr>
        <p:spPr>
          <a:xfrm>
            <a:off x="6588224" y="1412776"/>
            <a:ext cx="432048" cy="72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24536"/>
            <a:ext cx="8229600" cy="1972816"/>
          </a:xfrm>
        </p:spPr>
        <p:txBody>
          <a:bodyPr/>
          <a:lstStyle/>
          <a:p>
            <a:pPr algn="ctr"/>
            <a:r>
              <a:rPr lang="ru-RU" dirty="0" smtClean="0"/>
              <a:t>Сатурн — шестая планета от Солнца. Он назван в честь древнеримского бога земледелия. Сатурн хорошо виден в небольшой телескоп вместе со своими кольцами, которые состоят из льда </a:t>
            </a:r>
            <a:endParaRPr lang="ru-RU" dirty="0"/>
          </a:p>
        </p:txBody>
      </p:sp>
      <p:pic>
        <p:nvPicPr>
          <p:cNvPr id="3074" name="Picture 2" descr="C:\Documents and Settings\Владелец\Мои документы\Pictures\Женечкины презентации 4 класс\Сатурн\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5905501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1108720"/>
          </a:xfrm>
        </p:spPr>
        <p:txBody>
          <a:bodyPr/>
          <a:lstStyle/>
          <a:p>
            <a:r>
              <a:rPr lang="ru-RU" dirty="0" smtClean="0"/>
              <a:t>Размеры Сатурна на много превышают размеры нашей планеты Земля</a:t>
            </a:r>
            <a:endParaRPr lang="ru-RU" dirty="0"/>
          </a:p>
        </p:txBody>
      </p:sp>
      <p:pic>
        <p:nvPicPr>
          <p:cNvPr id="4098" name="Picture 2" descr="C:\Documents and Settings\Владелец\Мои документы\Pictures\Женечкины презентации 4 класс\Сатурн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199312" cy="3600450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 rot="3340236">
            <a:off x="1354677" y="2542751"/>
            <a:ext cx="1139111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732746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Земля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3528392" cy="417646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Сатурн — это газообразная планета, то есть почти полностью состоит из газа. Очень небольшая часть его вещества находится в твердом состоянии. </a:t>
            </a:r>
            <a:endParaRPr lang="ru-RU" sz="2400" dirty="0"/>
          </a:p>
        </p:txBody>
      </p:sp>
      <p:pic>
        <p:nvPicPr>
          <p:cNvPr id="5122" name="Picture 2" descr="C:\Documents and Settings\Владелец\Мои документы\Pictures\Женечкины презентации 4 класс\Сатурн\NASA03cassini1440x900.jpg"/>
          <p:cNvPicPr>
            <a:picLocks noChangeAspect="1" noChangeArrowheads="1"/>
          </p:cNvPicPr>
          <p:nvPr/>
        </p:nvPicPr>
        <p:blipFill>
          <a:blip r:embed="rId2" cstate="print"/>
          <a:srcRect l="12854" t="3856" r="10828"/>
          <a:stretch>
            <a:fillRect/>
          </a:stretch>
        </p:blipFill>
        <p:spPr bwMode="auto">
          <a:xfrm>
            <a:off x="3707904" y="1347780"/>
            <a:ext cx="5112568" cy="4025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2688"/>
          </a:xfrm>
        </p:spPr>
        <p:txBody>
          <a:bodyPr/>
          <a:lstStyle/>
          <a:p>
            <a:r>
              <a:rPr lang="ru-RU" dirty="0" smtClean="0"/>
              <a:t>Сатурн совершает один оборот вокруг Солнца за 29 лет 5 месяцев. Земле же, чтобы обойти вокруг Солнца, требуется примерно 365 суток, то есть год. На  Сатурне 1 земной год длится 29,4 года. А вот сутки намного короче земных — они длятся 10 часов 39 минут. Так быстро вращается Сатурн вокруг своей оси.</a:t>
            </a:r>
            <a:endParaRPr lang="ru-RU" dirty="0"/>
          </a:p>
        </p:txBody>
      </p:sp>
      <p:pic>
        <p:nvPicPr>
          <p:cNvPr id="6146" name="Picture 2" descr="C:\Documents and Settings\Владелец\Мои документы\Pictures\Женечкины презентации 4 класс\Сатурн\32e0b79fd5df9a4ecba844069f5d6d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95508"/>
            <a:ext cx="4824536" cy="3299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8"/>
          </a:xfrm>
        </p:spPr>
        <p:txBody>
          <a:bodyPr/>
          <a:lstStyle/>
          <a:p>
            <a:pPr algn="ctr"/>
            <a:r>
              <a:rPr lang="ru-RU" b="1" dirty="0" smtClean="0"/>
              <a:t>Вот и все!!!</a:t>
            </a:r>
          </a:p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145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САТУРН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Орион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Сотрудник</dc:creator>
  <cp:lastModifiedBy>Сотрудник</cp:lastModifiedBy>
  <cp:revision>11</cp:revision>
  <dcterms:created xsi:type="dcterms:W3CDTF">2013-09-10T19:50:07Z</dcterms:created>
  <dcterms:modified xsi:type="dcterms:W3CDTF">2013-10-02T18:22:23Z</dcterms:modified>
</cp:coreProperties>
</file>