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9" r:id="rId9"/>
    <p:sldId id="270" r:id="rId10"/>
    <p:sldId id="262" r:id="rId11"/>
    <p:sldId id="267" r:id="rId12"/>
    <p:sldId id="263" r:id="rId13"/>
    <p:sldId id="264" r:id="rId14"/>
    <p:sldId id="272" r:id="rId15"/>
  </p:sldIdLst>
  <p:sldSz cx="6858000" cy="9144000" type="overhead"/>
  <p:notesSz cx="6858000" cy="9144000"/>
  <p:defaultTextStyle>
    <a:defPPr>
      <a:defRPr lang="ru-RU"/>
    </a:defPPr>
    <a:lvl1pPr marL="0" algn="l" defTabSz="8728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401" algn="l" defTabSz="8728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803" algn="l" defTabSz="8728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204" algn="l" defTabSz="8728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605" algn="l" defTabSz="8728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2006" algn="l" defTabSz="8728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408" algn="l" defTabSz="8728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809" algn="l" defTabSz="8728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1211" algn="l" defTabSz="8728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25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1" y="5181602"/>
            <a:ext cx="4800601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2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6"/>
            <a:ext cx="5829300" cy="1816100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4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8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2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20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4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12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2"/>
            <a:ext cx="3028949" cy="603461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1" y="2133602"/>
            <a:ext cx="3028949" cy="603461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8"/>
            <a:ext cx="3030141" cy="85301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401" indent="0">
              <a:buNone/>
              <a:defRPr sz="1900" b="1"/>
            </a:lvl2pPr>
            <a:lvl3pPr marL="872803" indent="0">
              <a:buNone/>
              <a:defRPr sz="1800" b="1"/>
            </a:lvl3pPr>
            <a:lvl4pPr marL="1309204" indent="0">
              <a:buNone/>
              <a:defRPr sz="1500" b="1"/>
            </a:lvl4pPr>
            <a:lvl5pPr marL="1745605" indent="0">
              <a:buNone/>
              <a:defRPr sz="1500" b="1"/>
            </a:lvl5pPr>
            <a:lvl6pPr marL="2182006" indent="0">
              <a:buNone/>
              <a:defRPr sz="1500" b="1"/>
            </a:lvl6pPr>
            <a:lvl7pPr marL="2618408" indent="0">
              <a:buNone/>
              <a:defRPr sz="1500" b="1"/>
            </a:lvl7pPr>
            <a:lvl8pPr marL="3054809" indent="0">
              <a:buNone/>
              <a:defRPr sz="1500" b="1"/>
            </a:lvl8pPr>
            <a:lvl9pPr marL="349121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2"/>
            <a:ext cx="3030141" cy="52683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8"/>
            <a:ext cx="3031331" cy="85301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401" indent="0">
              <a:buNone/>
              <a:defRPr sz="1900" b="1"/>
            </a:lvl2pPr>
            <a:lvl3pPr marL="872803" indent="0">
              <a:buNone/>
              <a:defRPr sz="1800" b="1"/>
            </a:lvl3pPr>
            <a:lvl4pPr marL="1309204" indent="0">
              <a:buNone/>
              <a:defRPr sz="1500" b="1"/>
            </a:lvl4pPr>
            <a:lvl5pPr marL="1745605" indent="0">
              <a:buNone/>
              <a:defRPr sz="1500" b="1"/>
            </a:lvl5pPr>
            <a:lvl6pPr marL="2182006" indent="0">
              <a:buNone/>
              <a:defRPr sz="1500" b="1"/>
            </a:lvl6pPr>
            <a:lvl7pPr marL="2618408" indent="0">
              <a:buNone/>
              <a:defRPr sz="1500" b="1"/>
            </a:lvl7pPr>
            <a:lvl8pPr marL="3054809" indent="0">
              <a:buNone/>
              <a:defRPr sz="1500" b="1"/>
            </a:lvl8pPr>
            <a:lvl9pPr marL="349121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2"/>
            <a:ext cx="3031331" cy="52683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64068"/>
            <a:ext cx="2256235" cy="154940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64067"/>
            <a:ext cx="3833812" cy="78041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1913467"/>
            <a:ext cx="2256235" cy="6254751"/>
          </a:xfrm>
        </p:spPr>
        <p:txBody>
          <a:bodyPr/>
          <a:lstStyle>
            <a:lvl1pPr marL="0" indent="0">
              <a:buNone/>
              <a:defRPr sz="1300"/>
            </a:lvl1pPr>
            <a:lvl2pPr marL="436401" indent="0">
              <a:buNone/>
              <a:defRPr sz="1200"/>
            </a:lvl2pPr>
            <a:lvl3pPr marL="872803" indent="0">
              <a:buNone/>
              <a:defRPr sz="900"/>
            </a:lvl3pPr>
            <a:lvl4pPr marL="1309204" indent="0">
              <a:buNone/>
              <a:defRPr sz="800"/>
            </a:lvl4pPr>
            <a:lvl5pPr marL="1745605" indent="0">
              <a:buNone/>
              <a:defRPr sz="800"/>
            </a:lvl5pPr>
            <a:lvl6pPr marL="2182006" indent="0">
              <a:buNone/>
              <a:defRPr sz="800"/>
            </a:lvl6pPr>
            <a:lvl7pPr marL="2618408" indent="0">
              <a:buNone/>
              <a:defRPr sz="800"/>
            </a:lvl7pPr>
            <a:lvl8pPr marL="3054809" indent="0">
              <a:buNone/>
              <a:defRPr sz="800"/>
            </a:lvl8pPr>
            <a:lvl9pPr marL="34912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7" y="6400800"/>
            <a:ext cx="4114800" cy="7556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7" y="817034"/>
            <a:ext cx="4114800" cy="5486400"/>
          </a:xfrm>
        </p:spPr>
        <p:txBody>
          <a:bodyPr/>
          <a:lstStyle>
            <a:lvl1pPr marL="0" indent="0">
              <a:buNone/>
              <a:defRPr sz="3000"/>
            </a:lvl1pPr>
            <a:lvl2pPr marL="436401" indent="0">
              <a:buNone/>
              <a:defRPr sz="2600"/>
            </a:lvl2pPr>
            <a:lvl3pPr marL="872803" indent="0">
              <a:buNone/>
              <a:defRPr sz="2300"/>
            </a:lvl3pPr>
            <a:lvl4pPr marL="1309204" indent="0">
              <a:buNone/>
              <a:defRPr sz="1900"/>
            </a:lvl4pPr>
            <a:lvl5pPr marL="1745605" indent="0">
              <a:buNone/>
              <a:defRPr sz="1900"/>
            </a:lvl5pPr>
            <a:lvl6pPr marL="2182006" indent="0">
              <a:buNone/>
              <a:defRPr sz="1900"/>
            </a:lvl6pPr>
            <a:lvl7pPr marL="2618408" indent="0">
              <a:buNone/>
              <a:defRPr sz="1900"/>
            </a:lvl7pPr>
            <a:lvl8pPr marL="3054809" indent="0">
              <a:buNone/>
              <a:defRPr sz="1900"/>
            </a:lvl8pPr>
            <a:lvl9pPr marL="3491211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7" y="7156452"/>
            <a:ext cx="4114800" cy="1073149"/>
          </a:xfrm>
        </p:spPr>
        <p:txBody>
          <a:bodyPr/>
          <a:lstStyle>
            <a:lvl1pPr marL="0" indent="0">
              <a:buNone/>
              <a:defRPr sz="1300"/>
            </a:lvl1pPr>
            <a:lvl2pPr marL="436401" indent="0">
              <a:buNone/>
              <a:defRPr sz="1200"/>
            </a:lvl2pPr>
            <a:lvl3pPr marL="872803" indent="0">
              <a:buNone/>
              <a:defRPr sz="900"/>
            </a:lvl3pPr>
            <a:lvl4pPr marL="1309204" indent="0">
              <a:buNone/>
              <a:defRPr sz="800"/>
            </a:lvl4pPr>
            <a:lvl5pPr marL="1745605" indent="0">
              <a:buNone/>
              <a:defRPr sz="800"/>
            </a:lvl5pPr>
            <a:lvl6pPr marL="2182006" indent="0">
              <a:buNone/>
              <a:defRPr sz="800"/>
            </a:lvl6pPr>
            <a:lvl7pPr marL="2618408" indent="0">
              <a:buNone/>
              <a:defRPr sz="800"/>
            </a:lvl7pPr>
            <a:lvl8pPr marL="3054809" indent="0">
              <a:buNone/>
              <a:defRPr sz="800"/>
            </a:lvl8pPr>
            <a:lvl9pPr marL="349121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6184"/>
            <a:ext cx="6172199" cy="1524000"/>
          </a:xfrm>
          <a:prstGeom prst="rect">
            <a:avLst/>
          </a:prstGeom>
        </p:spPr>
        <p:txBody>
          <a:bodyPr vert="horz" lIns="87280" tIns="43641" rIns="87280" bIns="4364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133602"/>
            <a:ext cx="6172199" cy="6034617"/>
          </a:xfrm>
          <a:prstGeom prst="rect">
            <a:avLst/>
          </a:prstGeom>
        </p:spPr>
        <p:txBody>
          <a:bodyPr vert="horz" lIns="87280" tIns="43641" rIns="87280" bIns="4364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1" y="8475136"/>
            <a:ext cx="1600201" cy="486833"/>
          </a:xfrm>
          <a:prstGeom prst="rect">
            <a:avLst/>
          </a:prstGeom>
        </p:spPr>
        <p:txBody>
          <a:bodyPr vert="horz" lIns="87280" tIns="43641" rIns="87280" bIns="4364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1" y="8475136"/>
            <a:ext cx="2171700" cy="486833"/>
          </a:xfrm>
          <a:prstGeom prst="rect">
            <a:avLst/>
          </a:prstGeom>
        </p:spPr>
        <p:txBody>
          <a:bodyPr vert="horz" lIns="87280" tIns="43641" rIns="87280" bIns="4364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1" cy="486833"/>
          </a:xfrm>
          <a:prstGeom prst="rect">
            <a:avLst/>
          </a:prstGeom>
        </p:spPr>
        <p:txBody>
          <a:bodyPr vert="horz" lIns="87280" tIns="43641" rIns="87280" bIns="4364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2803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301" indent="-327301" algn="l" defTabSz="87280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9152" indent="-272751" algn="l" defTabSz="872803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1003" indent="-218201" algn="l" defTabSz="87280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404" indent="-218201" algn="l" defTabSz="872803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806" indent="-218201" algn="l" defTabSz="872803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207" indent="-218201" algn="l" defTabSz="87280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609" indent="-218201" algn="l" defTabSz="87280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3009" indent="-218201" algn="l" defTabSz="87280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411" indent="-218201" algn="l" defTabSz="87280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401" algn="l" defTabSz="87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803" algn="l" defTabSz="87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204" algn="l" defTabSz="87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605" algn="l" defTabSz="87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2006" algn="l" defTabSz="87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408" algn="l" defTabSz="87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809" algn="l" defTabSz="87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211" algn="l" defTabSz="8728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войная волна 7"/>
          <p:cNvSpPr/>
          <p:nvPr/>
        </p:nvSpPr>
        <p:spPr>
          <a:xfrm>
            <a:off x="0" y="2483768"/>
            <a:ext cx="6858000" cy="3672408"/>
          </a:xfrm>
          <a:prstGeom prst="doubleWav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80" tIns="43641" rIns="87280" bIns="43641"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 АЛЬМАНАХ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ВСЁ, ЧТО Я ЛЮБЛЮ…»</a:t>
            </a:r>
          </a:p>
          <a:p>
            <a:pPr algn="ctr"/>
            <a:endParaRPr lang="ru-RU" dirty="0"/>
          </a:p>
        </p:txBody>
      </p:sp>
      <p:sp>
        <p:nvSpPr>
          <p:cNvPr id="9" name="Двойная волна 8"/>
          <p:cNvSpPr/>
          <p:nvPr/>
        </p:nvSpPr>
        <p:spPr>
          <a:xfrm>
            <a:off x="0" y="5652120"/>
            <a:ext cx="6858000" cy="3204863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80" tIns="43641" rIns="87280" bIns="43641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Посвящается истории Государственной символики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Российской  Федерации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«ФЛАГ НАШ И ГЕРБ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ОВЕЯННЫ СЛАВОЙ»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0" y="0"/>
            <a:ext cx="6858000" cy="2987824"/>
          </a:xfrm>
          <a:prstGeom prst="double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МБОУ гимназия №7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4 «А» класс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представляет</a:t>
            </a:r>
          </a:p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0"/>
            <a:ext cx="6172199" cy="8275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ЗАГАДКИ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229200" y="8676456"/>
            <a:ext cx="1141883" cy="216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Ленкова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Анастасия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0" y="683568"/>
            <a:ext cx="3717032" cy="2736304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Белолица,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Синеглаза,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румянец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ей к лицу.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три цвета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Встали рядом,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 воспеть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Твою красу!</a:t>
            </a:r>
          </a:p>
          <a:p>
            <a:pPr algn="r">
              <a:buNone/>
            </a:pPr>
            <a:r>
              <a:rPr lang="ru-RU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Флаг России 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573016" y="2699792"/>
            <a:ext cx="3284984" cy="33123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бывает разный,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Английский и испанский,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Французский и голландский,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мне всего милей,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Белый, синий красный –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 родины моей!</a:t>
            </a:r>
          </a:p>
          <a:p>
            <a:pPr algn="r">
              <a:buNone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 России</a:t>
            </a: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0" y="5796136"/>
            <a:ext cx="3573016" cy="3096344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Птица там двуглавая,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Крылья вверх расправила,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Что ж за символ тот,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У матушки России ?</a:t>
            </a:r>
          </a:p>
          <a:p>
            <a:pPr algn="ctr"/>
            <a:r>
              <a:rPr lang="ru-RU" dirty="0" smtClean="0"/>
              <a:t> </a:t>
            </a:r>
          </a:p>
          <a:p>
            <a:pPr algn="r"/>
            <a:r>
              <a:rPr lang="ru-RU" sz="1100" dirty="0" smtClean="0">
                <a:solidFill>
                  <a:srgbClr val="FFFF00"/>
                </a:solidFill>
              </a:rPr>
              <a:t>герб</a:t>
            </a:r>
          </a:p>
        </p:txBody>
      </p:sp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016" y="5868144"/>
            <a:ext cx="25527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0"/>
            <a:ext cx="6172199" cy="971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Загадки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492896" y="755576"/>
            <a:ext cx="4032448" cy="2736304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Петром придуманное знамя,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Трепещет ныне над Кремлем,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Его развернутое пламя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Горит, сияет ясным днем.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флаг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3707904"/>
            <a:ext cx="4149080" cy="208823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Там, где в садах смородина,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роще поёт соловей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это – Родина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мне её скорей.</a:t>
            </a:r>
          </a:p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Россия</a:t>
            </a:r>
          </a:p>
          <a:p>
            <a:pPr algn="ctr"/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564904" y="6012160"/>
            <a:ext cx="4032448" cy="2736304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 моей России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Белый, синий, красный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 ты мой любимы 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верный и прекрасный!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			          флаг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11"/>
          <p:cNvSpPr txBox="1">
            <a:spLocks/>
          </p:cNvSpPr>
          <p:nvPr/>
        </p:nvSpPr>
        <p:spPr>
          <a:xfrm>
            <a:off x="5229200" y="8676456"/>
            <a:ext cx="1141883" cy="216024"/>
          </a:xfrm>
          <a:prstGeom prst="rect">
            <a:avLst/>
          </a:prstGeom>
        </p:spPr>
        <p:txBody>
          <a:bodyPr vert="horz" lIns="87280" tIns="43641" rIns="87280" bIns="43641" rtlCol="0">
            <a:normAutofit fontScale="92500" lnSpcReduction="10000"/>
          </a:bodyPr>
          <a:lstStyle/>
          <a:p>
            <a:pPr marL="327301" marR="0" lvl="0" indent="-327301" algn="l" defTabSz="87280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Ленкова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настасия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0" y="755576"/>
            <a:ext cx="2183160" cy="230425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russian7.ru/wp-content/uploads/2012/06/4-1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064" y="4139952"/>
            <a:ext cx="2449438" cy="167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u="sng" dirty="0" smtClean="0">
                <a:solidFill>
                  <a:srgbClr val="0070C0"/>
                </a:solidFill>
                <a:latin typeface="Monotype Corsiva" pitchFamily="66" charset="0"/>
              </a:rPr>
              <a:t>ПОСЛОВИЦЫ</a:t>
            </a:r>
            <a:endParaRPr lang="ru-RU" sz="4800" u="sng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48680" y="827584"/>
            <a:ext cx="5688632" cy="518457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За границей хорошо, а на Родине лучше.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Матушка Россия все  простит.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На Родине хлеб да соль, на чужбине и то не мило.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На родине все свое.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 descr="http://i073.radikal.ru/0811/ad/49864dac8e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848" y="5615608"/>
            <a:ext cx="31683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85184" y="8867001"/>
            <a:ext cx="10903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Колпашникова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Анна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0"/>
            <a:ext cx="6172199" cy="12596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ЗАШИФРОВАННОЕ СЛОВО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42900" y="2133600"/>
          <a:ext cx="6254452" cy="4958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4452"/>
              </a:tblGrid>
              <a:tr h="1652893">
                <a:tc>
                  <a:txBody>
                    <a:bodyPr/>
                    <a:lstStyle/>
                    <a:p>
                      <a:pPr algn="ctr"/>
                      <a:endParaRPr lang="ru-RU" sz="20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C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C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8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6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accent6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52893">
                <a:tc>
                  <a:txBody>
                    <a:bodyPr/>
                    <a:lstStyle/>
                    <a:p>
                      <a:pPr algn="ctr"/>
                      <a:endParaRPr lang="ru-RU" sz="2800" b="0" cap="none" spc="50" dirty="0" smtClean="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2800" b="0" cap="none" spc="50" dirty="0" smtClean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b="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652893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 smtClean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cap="none" spc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2800" b="1" cap="none" spc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2800" b="1" cap="none" spc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800" b="1" cap="none" spc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lang="ru-RU" sz="2800" b="1" cap="none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800" b="1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2800" b="1" cap="none" spc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800" b="1" cap="none" spc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800" b="1" cap="none" spc="0" dirty="0" smtClean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2800" b="1" cap="none" spc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2800" b="1" cap="none" spc="0" dirty="0" smtClean="0">
                          <a:ln>
                            <a:noFill/>
                          </a:ln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2800" b="1" cap="none" spc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2800" b="1" cap="none" spc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2800" b="1" cap="none" spc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2800" b="1" cap="none" spc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800" b="1" cap="none" spc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2800" b="1" cap="none" spc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НС</a:t>
                      </a:r>
                      <a:r>
                        <a:rPr lang="ru-RU" sz="2800" b="1" cap="none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2800" b="1" cap="none" spc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800" b="1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2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6672" y="1115616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подумай и найди в каждой строчке слово обозначающее символ страны.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9200" y="3563888"/>
            <a:ext cx="1296144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9200" y="5220072"/>
            <a:ext cx="1296144" cy="21602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29200" y="6804248"/>
            <a:ext cx="1296144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66034" y="8774668"/>
            <a:ext cx="10919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800" b="1" dirty="0" err="1" smtClean="0">
                <a:latin typeface="Times New Roman" pitchFamily="18" charset="0"/>
                <a:cs typeface="Times New Roman" pitchFamily="18" charset="0"/>
              </a:rPr>
              <a:t>Нсанова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Виктория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683568"/>
            <a:ext cx="6172199" cy="108012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РЕБУСЫ</a:t>
            </a:r>
            <a:r>
              <a:rPr lang="ru-RU" sz="6000" dirty="0" smtClean="0">
                <a:latin typeface="Monotype Corsiva" pitchFamily="66" charset="0"/>
              </a:rPr>
              <a:t/>
            </a:r>
            <a:br>
              <a:rPr lang="ru-RU" sz="6000" dirty="0" smtClean="0">
                <a:latin typeface="Monotype Corsiva" pitchFamily="66" charset="0"/>
              </a:rPr>
            </a:b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5" name="Рисунок 4" descr="http://i.obozrevatel.ua/8/825133/gallery/90712_image_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1331640"/>
            <a:ext cx="2076450" cy="155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2936" y="1115616"/>
            <a:ext cx="9028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baseline="30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synews.ru/uploads/posts/2008-08/1218576940_koldu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048" y="1331640"/>
            <a:ext cx="1352550" cy="185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08920" y="1115616"/>
            <a:ext cx="19442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aseline="30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000" b="1" baseline="30000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ru-RU" sz="10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2656" y="2843808"/>
            <a:ext cx="9361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strike="sngStrike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268760" y="3419872"/>
            <a:ext cx="648072" cy="288032"/>
          </a:xfrm>
          <a:prstGeom prst="rightArrow">
            <a:avLst>
              <a:gd name="adj1" fmla="val 50000"/>
              <a:gd name="adj2" fmla="val 73684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16832" y="2843808"/>
            <a:ext cx="8691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photo.autoua.net/data/3033/10061ritter-3-m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0928" y="2843808"/>
            <a:ext cx="10801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573016" y="2915816"/>
            <a:ext cx="47000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baseline="30000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ru-RU" sz="10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7072" y="2843808"/>
            <a:ext cx="9989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57192" y="2771800"/>
            <a:ext cx="4780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флот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9200" y="3851920"/>
            <a:ext cx="4523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герб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исунок 8" descr="http://club.foto.ru/gallery/images/photo/2004/02/09/1709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6912" y="4572000"/>
            <a:ext cx="1944216" cy="1461989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>
            <a:hlinkClick r:id=""/>
          </p:cNvPr>
          <p:cNvSpPr>
            <a:spLocks noChangeArrowheads="1"/>
          </p:cNvSpPr>
          <p:nvPr/>
        </p:nvSpPr>
        <p:spPr bwMode="auto">
          <a:xfrm>
            <a:off x="-8092280" y="6084168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13176" y="4572000"/>
            <a:ext cx="9829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endParaRPr lang="ru-RU" sz="8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4664" y="4355976"/>
            <a:ext cx="720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strike="sngStrike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endParaRPr lang="ru-RU" sz="8000" b="1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72816" y="4427984"/>
            <a:ext cx="8370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endParaRPr lang="ru-RU" sz="80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81128" y="4355976"/>
            <a:ext cx="47000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0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endParaRPr lang="ru-RU" sz="10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1196752" y="4860032"/>
            <a:ext cx="432048" cy="2880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05264" y="5580112"/>
            <a:ext cx="4828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гимн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http://dayfun.ru/wp-content/uploads/2012/11/%D0%9A%D0%B0%D0%BA-%D1%80%D0%B8%D1%81%D0%BE%D0%B2%D0%B0%D1%82%D1%8C-%D0%B3%D1%83%D1%81%D1%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2896" y="6300192"/>
            <a:ext cx="2016224" cy="1511286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476672" y="6228184"/>
            <a:ext cx="7072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strike="sngStrike" baseline="300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9600" b="1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1124744" y="6732240"/>
            <a:ext cx="360040" cy="2880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340768" y="6228184"/>
            <a:ext cx="8915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baseline="30000" dirty="0" smtClean="0">
                <a:latin typeface="Times New Roman" pitchFamily="18" charset="0"/>
                <a:cs typeface="Times New Roman" pitchFamily="18" charset="0"/>
              </a:rPr>
              <a:t> Р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13176" y="7308304"/>
            <a:ext cx="4603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Русь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45224" y="8604448"/>
            <a:ext cx="11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 smtClean="0"/>
              <a:t>Лагоднова</a:t>
            </a:r>
            <a:r>
              <a:rPr lang="ru-RU" sz="900" dirty="0" smtClean="0"/>
              <a:t> Дарья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0" y="0"/>
            <a:ext cx="6858000" cy="8892480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endParaRPr lang="ru-RU" dirty="0" smtClean="0"/>
          </a:p>
          <a:p>
            <a:pPr marL="342900" indent="-342900" algn="ctr"/>
            <a:endParaRPr lang="ru-RU" dirty="0" smtClean="0"/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1556792" y="2555776"/>
            <a:ext cx="4032448" cy="2448272"/>
          </a:xfrm>
          <a:prstGeom prst="flowChartOnlineStorag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АВТОРЫ И СОСТАВИТЕЛИ:</a:t>
            </a:r>
          </a:p>
          <a:p>
            <a:pPr marL="342900" indent="-34290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1.Лагоднова Дарья </a:t>
            </a:r>
          </a:p>
          <a:p>
            <a:pPr marL="342900" indent="-34290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2.Колпашникова Анна</a:t>
            </a:r>
          </a:p>
          <a:p>
            <a:pPr marL="342900" indent="-34290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Колтунов Александр</a:t>
            </a:r>
          </a:p>
          <a:p>
            <a:pPr marL="342900" indent="-34290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</a:p>
          <a:p>
            <a:pPr marL="342900" indent="-34290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Воронина Вероника</a:t>
            </a:r>
          </a:p>
          <a:p>
            <a:pPr marL="342900" indent="-342900"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сохраненные данные 7"/>
          <p:cNvSpPr/>
          <p:nvPr/>
        </p:nvSpPr>
        <p:spPr>
          <a:xfrm>
            <a:off x="908720" y="5004048"/>
            <a:ext cx="4752528" cy="2880320"/>
          </a:xfrm>
          <a:prstGeom prst="flowChartOnlineStora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Нсанова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Виктория</a:t>
            </a:r>
          </a:p>
          <a:p>
            <a:pPr marL="342900" indent="-34290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Подлесный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Степан</a:t>
            </a:r>
          </a:p>
          <a:p>
            <a:pPr marL="342900" indent="-34290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Рейзен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Михаил</a:t>
            </a:r>
          </a:p>
          <a:p>
            <a:pPr marL="342900" indent="-34290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Стрельникова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2420888" y="1403648"/>
            <a:ext cx="2592288" cy="1152128"/>
          </a:xfrm>
          <a:prstGeom prst="flowChartOnlineStorag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0"/>
            <a:ext cx="6172199" cy="10436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ТРИ ЦВЕТА РОДИНЫ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7032" y="1619672"/>
            <a:ext cx="2592288" cy="864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снежные просторы,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http://old.wallcoo.net/nature/winter_dreams/images/%5Bwallcoo_com%5D_winter_Travel_winter_0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899592"/>
            <a:ext cx="31409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4610/18738353.7/0_5e45b_e2ed91c7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1008" y="3419872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0648" y="4139952"/>
            <a:ext cx="3294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синь озер и рек,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31228" y="6372200"/>
            <a:ext cx="3426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в красных маках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04864" y="8100392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ГОРДИСЬ, РОССИЙСКИЙ ЧЕЛОВЕК!</a:t>
            </a:r>
          </a:p>
        </p:txBody>
      </p:sp>
      <p:pic>
        <p:nvPicPr>
          <p:cNvPr id="9" name="Рисунок 8" descr="http://t.foto.radikal.ru/0705/c6/6d22a1a307d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36096"/>
            <a:ext cx="3501008" cy="247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81121" y="8774668"/>
            <a:ext cx="11673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Рейзен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Михаил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0"/>
            <a:ext cx="5760640" cy="10436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648" y="2843808"/>
            <a:ext cx="3933056" cy="3168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Россия, Россия,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Великая сила!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Люблю землицу я твою,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Готов погибнуть за тебя в бою.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Россия, ты прекрасна!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Врагу ты неподвластна!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Богата ты реками, полями и лесами!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tat20.privet.ru/lr/0b2ff924042f1785d754c3a9e45f2f4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976" y="971600"/>
            <a:ext cx="33843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ogojkinoshk.ru/media/prez/rasy/img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28" y="5580112"/>
            <a:ext cx="4608512" cy="303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17606" y="8867001"/>
            <a:ext cx="12378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Подлесный Степан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1115616"/>
            <a:ext cx="6172199" cy="611560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РОССИИ </a:t>
            </a:r>
            <a:b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kommersant.ru/factbook/picture/21543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971600"/>
            <a:ext cx="47525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6672" y="6516216"/>
            <a:ext cx="60486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 –это символ России!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Страны свободной и сильной!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Живем мы в ней дружно и складно!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это, поверьте, каждому ВАЖНО!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Колтунов Александр 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РОССИЙСКАЯ СИМВОЛИКА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7152" y="8604448"/>
            <a:ext cx="1561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Андрейцева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Анастасия </a:t>
            </a:r>
          </a:p>
        </p:txBody>
      </p:sp>
      <p:pic>
        <p:nvPicPr>
          <p:cNvPr id="19" name="Содержимое 18" descr="http://www.vesti-ural.ru/uploads/posts/2011-06/1308558402_o_5213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6464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204864" y="6156176"/>
            <a:ext cx="4005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флаге огромнейшей страны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цвета: белый, синий, красный,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Знают все! Большой и малый,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Знаю я и знаешь ты!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6672" y="4572000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Гербом нам служит тот орел двуглавый!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держит скипетр с державой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Наследье предков, освященных славой, -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Благословен твой древний лик.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88840" y="2915816"/>
            <a:ext cx="4365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Орел раскинул крылья величаво,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Храня тебя, моя земля,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флаг Российский гордо реет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 стенами Московского Кремля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ФЛАГ РОДНОЙ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32656" y="1475656"/>
            <a:ext cx="6192688" cy="273630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 ты мой великий,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 ты мой родной!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мой любимый,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дорогой!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32656" y="3635896"/>
            <a:ext cx="6192688" cy="2736304"/>
          </a:xfrm>
          <a:prstGeom prst="flowChartPunchedTa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Белый, синий, красный –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мои цвета!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красна, небо сине,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 облака!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332656" y="5796136"/>
            <a:ext cx="6192688" cy="2592288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 ты мой любимый,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Гордо реешь ты!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Белый, синий, красный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Сбудутся мечты!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Сильной и счастливой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Родине быть так!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землей красивой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российский флаг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30392" y="8897779"/>
            <a:ext cx="13276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Колпашникова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Анна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0"/>
            <a:ext cx="6172199" cy="1524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Monotype Corsiva" pitchFamily="66" charset="0"/>
                <a:cs typeface="Times New Roman" pitchFamily="18" charset="0"/>
              </a:rPr>
              <a:t>ФЛАГ НАШ И ГЕРБ ОВЕЯННЫ СЛАВОЙ</a:t>
            </a:r>
            <a:endParaRPr lang="ru-RU" sz="4000" b="1" dirty="0">
              <a:solidFill>
                <a:srgbClr val="00B0F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664" y="1691680"/>
            <a:ext cx="6172199" cy="60346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Знают все наверняка,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Россия велика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для всей страны родимой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символы едины.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гербе орел двуглавый.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Богатырь там величавый.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защита для страны,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не было войны.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Гимн России нашей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Торжественно звучит.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нас намного старше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очень знаменит.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Белый, синий, красный –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Флаг земли родной,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уж много лет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Вьётся  над страной.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ребята знать должны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Символы своей страны!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30392" y="8897779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71458" y="8928556"/>
            <a:ext cx="11865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Колтунов Александр 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Флаг России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Двойная волна 3"/>
          <p:cNvSpPr/>
          <p:nvPr/>
        </p:nvSpPr>
        <p:spPr>
          <a:xfrm>
            <a:off x="332656" y="2195736"/>
            <a:ext cx="6120680" cy="2376264"/>
          </a:xfrm>
          <a:prstGeom prst="double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Белый, синий, красный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Вот какой прекрасный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Наш родимый флаг!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Трёх цветов российский флаг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Каждый цвет – для всех нас знак!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332656" y="4283968"/>
            <a:ext cx="6120680" cy="2448272"/>
          </a:xfrm>
          <a:prstGeom prst="doubleWav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Белый значит чистота,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небе белы облака.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Синий цвет -  на  флаге верность,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Доброта и неизменность!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332656" y="6444208"/>
            <a:ext cx="6120680" cy="2448272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Есть на флаге красный цвет</a:t>
            </a:r>
          </a:p>
          <a:p>
            <a:pPr algn="ctr"/>
            <a:r>
              <a:rPr lang="ru-RU" dirty="0" smtClean="0"/>
              <a:t>Отвага смелость и рассвет!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Это флаг любви, победы,</a:t>
            </a:r>
          </a:p>
          <a:p>
            <a:pPr algn="ctr"/>
            <a:r>
              <a:rPr lang="ru-RU" dirty="0" smtClean="0"/>
              <a:t>Не страшны нам бури, беды!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66726" y="8532440"/>
            <a:ext cx="1726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Стрельникова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Анастасия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652</Words>
  <Application>Microsoft Office PowerPoint</Application>
  <PresentationFormat>Прозрачка</PresentationFormat>
  <Paragraphs>226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ТРИ ЦВЕТА РОДИНЫ</vt:lpstr>
      <vt:lpstr>РОССИЯ</vt:lpstr>
      <vt:lpstr>ГЕРБ РОССИИ    </vt:lpstr>
      <vt:lpstr>РОССИЙСКАЯ СИМВОЛИКА</vt:lpstr>
      <vt:lpstr>ФЛАГ РОДНОЙ</vt:lpstr>
      <vt:lpstr>ФЛАГ НАШ И ГЕРБ ОВЕЯННЫ СЛАВОЙ</vt:lpstr>
      <vt:lpstr>Флаг России</vt:lpstr>
      <vt:lpstr>ЗАГАДКИ</vt:lpstr>
      <vt:lpstr>Загадки</vt:lpstr>
      <vt:lpstr>ПОСЛОВИЦЫ</vt:lpstr>
      <vt:lpstr>ЗАШИФРОВАННОЕ СЛОВО</vt:lpstr>
      <vt:lpstr>РЕБУСЫ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56</cp:revision>
  <dcterms:created xsi:type="dcterms:W3CDTF">2013-09-24T19:00:11Z</dcterms:created>
  <dcterms:modified xsi:type="dcterms:W3CDTF">2013-09-26T10:33:54Z</dcterms:modified>
</cp:coreProperties>
</file>