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3004800" cy="9753600"/>
  <p:notesSz cx="6858000" cy="9144000"/>
  <p:defaultTextStyle>
    <a:defPPr>
      <a:defRPr lang="ru-RU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6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Chalkboard SE" charset="0"/>
              </a:rPr>
              <a:t>Second level</a:t>
            </a:r>
          </a:p>
          <a:p>
            <a:pPr lvl="2"/>
            <a:r>
              <a:rPr lang="ru-RU" noProof="0" smtClean="0">
                <a:sym typeface="Chalkboard SE" charset="0"/>
              </a:rPr>
              <a:t>Third level</a:t>
            </a:r>
          </a:p>
          <a:p>
            <a:pPr lvl="3"/>
            <a:r>
              <a:rPr lang="ru-RU" noProof="0" smtClean="0">
                <a:sym typeface="Chalkboard SE" charset="0"/>
              </a:rPr>
              <a:t>Fourth level</a:t>
            </a:r>
          </a:p>
          <a:p>
            <a:pPr lvl="4"/>
            <a:r>
              <a:rPr lang="ru-RU" noProof="0" smtClean="0">
                <a:sym typeface="Chalkboard S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18600" y="5842000"/>
            <a:ext cx="2616200" cy="264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0000" y="5842000"/>
            <a:ext cx="7696200" cy="264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00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 Light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>
            <p:ph type="body" idx="1"/>
          </p:nvPr>
        </p:nvSpPr>
        <p:spPr bwMode="auto">
          <a:xfrm>
            <a:off x="1270000" y="7353300"/>
            <a:ext cx="10464800" cy="11303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ru-RU" smtClean="0">
                <a:sym typeface="Helvetica Light" charset="0"/>
              </a:rPr>
              <a:t>Second level</a:t>
            </a:r>
          </a:p>
          <a:p>
            <a:pPr lvl="2"/>
            <a:r>
              <a:rPr lang="ru-RU" smtClean="0">
                <a:sym typeface="Helvetica Light" charset="0"/>
              </a:rPr>
              <a:t>Third level</a:t>
            </a:r>
          </a:p>
          <a:p>
            <a:pPr lvl="3"/>
            <a:r>
              <a:rPr lang="ru-RU" smtClean="0">
                <a:sym typeface="Helvetica Light" charset="0"/>
              </a:rPr>
              <a:t>Fourth level</a:t>
            </a:r>
          </a:p>
          <a:p>
            <a:pPr lvl="4"/>
            <a:r>
              <a:rPr lang="ru-RU" smtClean="0">
                <a:sym typeface="Helvetica Light" charset="0"/>
              </a:rPr>
              <a:t>Fifth level</a:t>
            </a:r>
          </a:p>
        </p:txBody>
      </p:sp>
      <p:sp>
        <p:nvSpPr>
          <p:cNvPr id="1027" name="Rectangle 2"/>
          <p:cNvSpPr>
            <a:spLocks/>
          </p:cNvSpPr>
          <p:nvPr>
            <p:ph type="title"/>
          </p:nvPr>
        </p:nvSpPr>
        <p:spPr bwMode="auto">
          <a:xfrm>
            <a:off x="1270000" y="5842000"/>
            <a:ext cx="10464800" cy="1422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42900" indent="-342900" algn="ctr" defTabSz="584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indent="114300" algn="ctr" defTabSz="584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indent="228600" algn="ctr" defTabSz="584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indent="342900" algn="ctr" defTabSz="584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indent="457200" algn="ctr" defTabSz="584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828800" algn="ctr" defTabSz="584200" rtl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286000" algn="ctr" defTabSz="584200" rtl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743200" algn="ctr" defTabSz="584200" rtl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200400" algn="ctr" defTabSz="584200" rtl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1" name="Rectangle 3075"/>
          <p:cNvSpPr txBox="1">
            <a:spLocks noChangeArrowheads="1"/>
          </p:cNvSpPr>
          <p:nvPr/>
        </p:nvSpPr>
        <p:spPr bwMode="auto">
          <a:xfrm>
            <a:off x="1919288" y="4040188"/>
            <a:ext cx="910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spcAft>
                <a:spcPts val="900"/>
              </a:spcAft>
            </a:pPr>
            <a:r>
              <a:rPr lang="en-GB" sz="3200">
                <a:solidFill>
                  <a:srgbClr val="FFFFFF"/>
                </a:solidFill>
                <a:latin typeface="Arial" pitchFamily="34" charset="0"/>
              </a:rPr>
              <a:t>Эйфелева башня.</a:t>
            </a:r>
          </a:p>
        </p:txBody>
      </p:sp>
      <p:sp>
        <p:nvSpPr>
          <p:cNvPr id="2052" name="Rectangle 307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3" name="Rectangle 308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4" name="Rectangle 309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8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075" name="Rectangle 3086"/>
          <p:cNvSpPr txBox="1">
            <a:spLocks noChangeArrowheads="1"/>
          </p:cNvSpPr>
          <p:nvPr/>
        </p:nvSpPr>
        <p:spPr bwMode="auto">
          <a:xfrm>
            <a:off x="2663825" y="2316163"/>
            <a:ext cx="8629650" cy="47910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>
                <a:latin typeface="Helvetica" pitchFamily="-84" charset="0"/>
              </a:rPr>
              <a:t>Эйфелева башня (фото Эйфелевой башни) была построена  в 1889 году ко Всемирной выставке в память о 100-летней годовщине Революции. До постройки Крайслера в Манхэттене, это было самое высокое сооружение в мире. Однако в первые годы своего существования, Эйфелева башня была раскритикована художественной и литературной элитой Парижа. Ее практически были готовы снести. Но благодаря тому, что она была идеальной платформой для антенн, необходимых в то время для развития науки и техники, ее все-таки реабилитировали.</a:t>
            </a:r>
          </a:p>
        </p:txBody>
      </p:sp>
      <p:sp>
        <p:nvSpPr>
          <p:cNvPr id="3076" name="Rectangle 3087"/>
          <p:cNvSpPr txBox="1">
            <a:spLocks noChangeArrowheads="1"/>
          </p:cNvSpPr>
          <p:nvPr/>
        </p:nvSpPr>
        <p:spPr bwMode="auto">
          <a:xfrm>
            <a:off x="2865438" y="1684338"/>
            <a:ext cx="8199437" cy="11064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>
                <a:latin typeface="Helvetica" pitchFamily="-84" charset="0"/>
              </a:rPr>
              <a:t>История предназначение Эйфелевой  башни.</a:t>
            </a:r>
          </a:p>
        </p:txBody>
      </p:sp>
      <p:sp>
        <p:nvSpPr>
          <p:cNvPr id="3077" name="Rectangle 309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8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4099" name="Rectangle 3088"/>
          <p:cNvSpPr txBox="1">
            <a:spLocks noChangeArrowheads="1"/>
          </p:cNvSpPr>
          <p:nvPr/>
        </p:nvSpPr>
        <p:spPr bwMode="auto">
          <a:xfrm>
            <a:off x="1343025" y="1944688"/>
            <a:ext cx="11396663" cy="629126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>
                <a:latin typeface="Helvetica" pitchFamily="-84" charset="0"/>
              </a:rPr>
              <a:t>Высота башни 322 метра, включая телевизионную антенну на ее вершине. Полный вес металлической конструкции более 10 тыс. тонн. Эйфелева башня состоит из 3-х платформ, представляющие собой квадраты, образуемые 4-мя колоннами. На 3 платформе находится маяк с куполом, над которым находится смотровая площадка на высоте 274 метров. На башню можно подняться двумя способами: по лестнице, преодолев 1792 ступени или с помощью лифта.</a:t>
            </a:r>
          </a:p>
          <a:p>
            <a:pPr algn="l"/>
            <a:r>
              <a:rPr lang="en-GB" sz="2800">
                <a:latin typeface="Helvetica" pitchFamily="-84" charset="0"/>
              </a:rPr>
              <a:t>Эйфелева башня, названная в честь своего конструктора Густава Эйфеля.</a:t>
            </a:r>
          </a:p>
        </p:txBody>
      </p:sp>
      <p:sp>
        <p:nvSpPr>
          <p:cNvPr id="4100" name="Rectangle 3089"/>
          <p:cNvSpPr txBox="1">
            <a:spLocks noChangeArrowheads="1"/>
          </p:cNvSpPr>
          <p:nvPr/>
        </p:nvSpPr>
        <p:spPr bwMode="auto">
          <a:xfrm rot="10800000" flipV="1">
            <a:off x="2925763" y="228600"/>
            <a:ext cx="7494587" cy="6969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>
                <a:latin typeface="Helvetica" pitchFamily="-84" charset="0"/>
              </a:rPr>
              <a:t>Всё  о Эфелевой  башне.</a:t>
            </a:r>
          </a:p>
        </p:txBody>
      </p:sp>
      <p:sp>
        <p:nvSpPr>
          <p:cNvPr id="4101" name="Rectangle 309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85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123" name="Rectangle 3090"/>
          <p:cNvSpPr txBox="1">
            <a:spLocks noChangeArrowheads="1"/>
          </p:cNvSpPr>
          <p:nvPr/>
        </p:nvSpPr>
        <p:spPr bwMode="auto">
          <a:xfrm>
            <a:off x="849313" y="3135313"/>
            <a:ext cx="11080750" cy="37957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3000">
                <a:latin typeface="Helvetica" pitchFamily="-84" charset="0"/>
              </a:rPr>
              <a:t>Эйфелева башня   является не только самой узнаваемой архитектурной достопримечательностью Парижа, но и популярным объектом туризма.</a:t>
            </a:r>
          </a:p>
          <a:p>
            <a:r>
              <a:rPr lang="en-GB" sz="3000">
                <a:latin typeface="Helvetica" pitchFamily="-84" charset="0"/>
              </a:rPr>
              <a:t>Одновременно на башне могут находиться 10 400 человек. Рекорд посещаемости за полгода </a:t>
            </a:r>
            <a:r>
              <a:rPr lang="en-GB" sz="3000"/>
              <a:t>–</a:t>
            </a:r>
            <a:r>
              <a:rPr lang="en-GB" sz="3000">
                <a:latin typeface="Helvetica" pitchFamily="-84" charset="0"/>
              </a:rPr>
              <a:t> 3,1 млн. человек.</a:t>
            </a:r>
          </a:p>
          <a:p>
            <a:endParaRPr lang="en-GB" sz="3000">
              <a:latin typeface="Helvetica" pitchFamily="-84" charset="0"/>
            </a:endParaRPr>
          </a:p>
          <a:p>
            <a:endParaRPr lang="en-GB" sz="3000">
              <a:latin typeface="Helvetica" pitchFamily="-84" charset="0"/>
            </a:endParaRPr>
          </a:p>
        </p:txBody>
      </p:sp>
      <p:sp>
        <p:nvSpPr>
          <p:cNvPr id="5124" name="Rectangle 309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hangingPunct="1"/>
            <a:endParaRPr lang="en-GB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3088" y="3376613"/>
            <a:ext cx="11161712" cy="1714500"/>
          </a:xfrm>
        </p:spPr>
        <p:txBody>
          <a:bodyPr/>
          <a:lstStyle/>
          <a:p>
            <a:pPr eaLnBrk="1"/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ма Offic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222</Words>
  <Application>Microsoft Office PowerPoint</Application>
  <PresentationFormat>Произвольный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Helvetica Light</vt:lpstr>
      <vt:lpstr>Arial</vt:lpstr>
      <vt:lpstr>Chalkboard SE</vt:lpstr>
      <vt:lpstr>Helvetica</vt:lpstr>
      <vt:lpstr>Тема Office</vt:lpstr>
      <vt:lpstr>Слайд 1</vt:lpstr>
      <vt:lpstr>Слайд 2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Сотрудник</cp:lastModifiedBy>
  <cp:revision>4</cp:revision>
  <dcterms:created xsi:type="dcterms:W3CDTF">1601-01-01T00:00:00Z</dcterms:created>
  <dcterms:modified xsi:type="dcterms:W3CDTF">2013-10-10T20:09:51Z</dcterms:modified>
</cp:coreProperties>
</file>