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66" d="100"/>
          <a:sy n="66" d="100"/>
        </p:scale>
        <p:origin x="-87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417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41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261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30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46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024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000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066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526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171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337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6A89-C55B-4DCE-AD91-200B470C59F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1F45E-57AD-48A7-87B4-14F5E410B8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88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5%D0%B8%D0%B4%D0%B6%D1%80%D0%B0" TargetMode="External"/><Relationship Id="rId3" Type="http://schemas.openxmlformats.org/officeDocument/2006/relationships/hyperlink" Target="http://ru.wikipedia.org/wiki/%D0%AD%D0%BF%D0%BE%D1%85%D0%B0" TargetMode="External"/><Relationship Id="rId7" Type="http://schemas.openxmlformats.org/officeDocument/2006/relationships/hyperlink" Target="http://ru.wikipedia.org/wiki/%D0%9C%D1%83%D1%81%D1%83%D0%BB%D1%8C%D0%BC%D0%B0%D0%BD%D1%81%D0%BA%D0%B0%D1%8F_%D1%8D%D1%80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5%D1%80%D0%B8%D1%81%D1%82%D0%B8%D0%B0%D0%BD%D1%81%D0%BA%D0%B0%D1%8F_%D1%8D%D1%80%D0%B0" TargetMode="External"/><Relationship Id="rId11" Type="http://schemas.openxmlformats.org/officeDocument/2006/relationships/hyperlink" Target="http://ru.wikipedia.org/wiki/Ab_urbe_condita" TargetMode="External"/><Relationship Id="rId5" Type="http://schemas.openxmlformats.org/officeDocument/2006/relationships/hyperlink" Target="http://ru.wikipedia.org/wiki/%D0%9B%D0%B5%D1%82%D0%BE%D0%B8%D1%81%D1%87%D0%B8%D1%81%D0%BB%D0%B5%D0%BD%D0%B8%D0%B5" TargetMode="External"/><Relationship Id="rId10" Type="http://schemas.openxmlformats.org/officeDocument/2006/relationships/hyperlink" Target="http://ru.wikipedia.org/wiki/%D0%AD%D1%80%D0%B0_%D0%A1%D0%B5%D0%BB%D0%B5%D0%B2%D0%BA%D0%B8%D0%B4%D0%BE%D0%B2" TargetMode="External"/><Relationship Id="rId4" Type="http://schemas.openxmlformats.org/officeDocument/2006/relationships/hyperlink" Target="http://ru.wikipedia.org/wiki/%D0%A5%D1%80%D0%BE%D0%BD%D0%BE%D0%BB%D0%BE%D0%B3%D0%B8%D1%8F" TargetMode="External"/><Relationship Id="rId9" Type="http://schemas.openxmlformats.org/officeDocument/2006/relationships/hyperlink" Target="http://ru.wikipedia.org/wiki/%D0%94%D0%B8%D0%BE%D0%BA%D0%BB%D0%B5%D1%82%D0%B8%D0%B0%D0%BD%D0%B0_%D1%8D%D1%80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1%80%D0%B0%D1%82%D0%B5%D0%BC%D0%B0" TargetMode="External"/><Relationship Id="rId7" Type="http://schemas.openxmlformats.org/officeDocument/2006/relationships/hyperlink" Target="http://ru.wikipedia.org/wiki/%D0%9A%D0%B0%D0%B9%D0%BD%D0%BE%D0%B7%D0%BE%D0%B9" TargetMode="External"/><Relationship Id="rId2" Type="http://schemas.openxmlformats.org/officeDocument/2006/relationships/hyperlink" Target="http://ru.wikipedia.org/wiki/%D0%93%D0%B5%D0%BE%D0%BB%D0%BE%D0%B3%D0%B8%D1%87%D0%B5%D1%81%D0%BA%D0%B0%D1%8F_%D1%8D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5%D0%B7%D0%BE%D0%B7%D0%BE%D0%B9" TargetMode="External"/><Relationship Id="rId5" Type="http://schemas.openxmlformats.org/officeDocument/2006/relationships/hyperlink" Target="http://ru.wikipedia.org/wiki/%D0%9F%D0%B0%D0%BB%D0%B5%D0%BE%D0%B7%D0%BE%D0%B9" TargetMode="External"/><Relationship Id="rId4" Type="http://schemas.openxmlformats.org/officeDocument/2006/relationships/hyperlink" Target="http://ru.wikipedia.org/wiki/%D0%93%D0%B5%D0%BE%D0%BB%D0%BE%D0%B3%D0%B8%D1%87%D0%B5%D1%81%D0%BA%D0%B8%D0%B9_%D0%BF%D0%B5%D1%80%D0%B8%D0%BE%D0%B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1%80%D0%B0_%D0%92%D0%BE%D0%B4%D0%BE%D0%BB%D0%B5%D1%8F_(%D0%B0%D1%81%D1%82%D1%80%D0%BE%D0%BB%D0%BE%D0%B3%D0%B8%D1%8F)" TargetMode="External"/><Relationship Id="rId2" Type="http://schemas.openxmlformats.org/officeDocument/2006/relationships/hyperlink" Target="http://ru.wikipedia.org/wiki/%D0%90%D1%81%D1%82%D1%80%D0%BE%D0%BB%D0%BE%D0%B3%D0%B8%D1%87%D0%B5%D1%81%D0%BA%D0%B0%D1%8F_%D1%8D%D1%80%D0%B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Что такое эра?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3649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 ЭРА - больший </a:t>
            </a:r>
            <a:r>
              <a:rPr lang="ru-RU" dirty="0"/>
              <a:t>промежуток времени, чем </a:t>
            </a:r>
            <a:r>
              <a:rPr lang="ru-RU" dirty="0" smtClean="0">
                <a:hlinkClick r:id="rId3" tooltip="Эпоха"/>
              </a:rPr>
              <a:t>эпоха</a:t>
            </a:r>
            <a:r>
              <a:rPr lang="ru-RU" dirty="0" smtClean="0"/>
              <a:t> (100лет)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/>
              <a:t>В </a:t>
            </a:r>
            <a:r>
              <a:rPr lang="ru-RU" dirty="0">
                <a:hlinkClick r:id="rId4" tooltip="Хронология"/>
              </a:rPr>
              <a:t>хронологии</a:t>
            </a:r>
            <a:r>
              <a:rPr lang="ru-RU" dirty="0"/>
              <a:t> — начальный момент </a:t>
            </a:r>
            <a:r>
              <a:rPr lang="ru-RU" dirty="0" smtClean="0">
                <a:hlinkClick r:id="rId5" tooltip="Летоисчисление"/>
              </a:rPr>
              <a:t>летоисчисления</a:t>
            </a:r>
            <a:r>
              <a:rPr lang="ru-RU" dirty="0"/>
              <a:t>: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- </a:t>
            </a:r>
            <a:r>
              <a:rPr lang="ru-RU" dirty="0">
                <a:hlinkClick r:id="rId6" tooltip="Христианская эра"/>
              </a:rPr>
              <a:t>христианская эра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/>
              <a:t>- </a:t>
            </a:r>
            <a:r>
              <a:rPr lang="ru-RU" dirty="0">
                <a:hlinkClick r:id="rId7" tooltip="Мусульманская эра"/>
              </a:rPr>
              <a:t>мусульманская эра</a:t>
            </a:r>
            <a:r>
              <a:rPr lang="ru-RU" dirty="0"/>
              <a:t> (</a:t>
            </a:r>
            <a:r>
              <a:rPr lang="ru-RU" dirty="0">
                <a:hlinkClick r:id="rId8" tooltip="Хиджра"/>
              </a:rPr>
              <a:t>хиджра</a:t>
            </a:r>
            <a:r>
              <a:rPr lang="ru-RU" dirty="0" smtClean="0"/>
              <a:t>),</a:t>
            </a:r>
          </a:p>
          <a:p>
            <a:pPr marL="0" indent="0">
              <a:buNone/>
            </a:pPr>
            <a:r>
              <a:rPr lang="ru-RU" dirty="0"/>
              <a:t>- </a:t>
            </a:r>
            <a:r>
              <a:rPr lang="ru-RU" dirty="0">
                <a:hlinkClick r:id="rId9" tooltip="Диоклетиана эра"/>
              </a:rPr>
              <a:t>эра Диоклетиана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/>
              <a:t>- </a:t>
            </a:r>
            <a:r>
              <a:rPr lang="ru-RU" dirty="0">
                <a:hlinkClick r:id="rId10" tooltip="Эра Селевкидов"/>
              </a:rPr>
              <a:t>эра Селевкидов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эра </a:t>
            </a:r>
            <a:r>
              <a:rPr lang="ru-RU" dirty="0"/>
              <a:t>«</a:t>
            </a:r>
            <a:r>
              <a:rPr lang="ru-RU" dirty="0">
                <a:hlinkClick r:id="rId11" tooltip="Ab urbe condita"/>
              </a:rPr>
              <a:t>от основания Рима</a:t>
            </a:r>
            <a:r>
              <a:rPr lang="ru-RU" dirty="0"/>
              <a:t>» и т. д.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7019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217.imageshack.us/img217/4043/cywx1001qh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411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hlinkClick r:id="rId2" tooltip="Геологическая эра"/>
              </a:rPr>
              <a:t>Геологическая </a:t>
            </a:r>
            <a:r>
              <a:rPr lang="ru-RU" dirty="0" smtClean="0">
                <a:hlinkClick r:id="rId2" tooltip="Геологическая эра"/>
              </a:rPr>
              <a:t>эра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hlinkClick r:id="rId2" tooltip="Геологическая эра"/>
              </a:rPr>
              <a:t>Геологическая эра</a:t>
            </a:r>
            <a:r>
              <a:rPr lang="ru-RU" dirty="0"/>
              <a:t> — промежуток времени геологической истории, в течение которого сформировалась </a:t>
            </a:r>
            <a:r>
              <a:rPr lang="ru-RU" dirty="0" err="1">
                <a:hlinkClick r:id="rId3" tooltip="Эратема"/>
              </a:rPr>
              <a:t>эратема</a:t>
            </a:r>
            <a:r>
              <a:rPr lang="ru-RU" dirty="0"/>
              <a:t> (группа); подразделяется на </a:t>
            </a:r>
            <a:r>
              <a:rPr lang="ru-RU" dirty="0">
                <a:hlinkClick r:id="rId4" tooltip="Геологический период"/>
              </a:rPr>
              <a:t>геологические периоды</a:t>
            </a:r>
            <a:r>
              <a:rPr lang="ru-RU" dirty="0"/>
              <a:t>;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>
                <a:hlinkClick r:id="rId5" tooltip="Палеозой"/>
              </a:rPr>
              <a:t>палеозойская</a:t>
            </a:r>
            <a:r>
              <a:rPr lang="ru-RU" dirty="0"/>
              <a:t>, </a:t>
            </a:r>
          </a:p>
          <a:p>
            <a:pPr marL="0" indent="0">
              <a:buNone/>
            </a:pPr>
            <a:r>
              <a:rPr lang="ru-RU" dirty="0">
                <a:hlinkClick r:id="rId6" tooltip="Мезозой"/>
              </a:rPr>
              <a:t>-мезозойская</a:t>
            </a:r>
            <a:r>
              <a:rPr lang="ru-RU" dirty="0"/>
              <a:t>, 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>
                <a:hlinkClick r:id="rId7" tooltip="Кайнозой"/>
              </a:rPr>
              <a:t>кайнозойская эра</a:t>
            </a:r>
            <a:r>
              <a:rPr lang="ru-RU" dirty="0"/>
              <a:t> </a:t>
            </a:r>
            <a:r>
              <a:rPr lang="ru-RU" dirty="0" smtClean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Наша эра, н. э.   период времени начиная с 1 года по юлианскому и григорианскому календарям, текущая эпоха. Период времени, заканчивающийся до начала </a:t>
            </a:r>
            <a:r>
              <a:rPr lang="ru-RU" dirty="0" smtClean="0"/>
              <a:t>первого  года до нашей эры.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1140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rencaclosques.cat/privados/5128fddec8cc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851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hlinkClick r:id="rId2" tooltip="Астрологическая эра"/>
              </a:rPr>
              <a:t>Астрологическая эра</a:t>
            </a:r>
            <a:r>
              <a:rPr lang="ru-RU" dirty="0"/>
              <a:t> 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hlinkClick r:id="rId2" tooltip="Астрологическая эра"/>
              </a:rPr>
              <a:t>Астрологическая эра</a:t>
            </a:r>
            <a:r>
              <a:rPr lang="ru-RU" dirty="0"/>
              <a:t> —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По имени зодиакального созвездия, в котором расположена точка весеннего равноденствия, называется и астрологическая эра. Предполагается, что в настоящее время мы живём на рубеже эпохи Рыб и эпохи Водолея. </a:t>
            </a:r>
            <a:endParaRPr lang="ru-RU" baseline="30000" dirty="0"/>
          </a:p>
          <a:p>
            <a:pPr marL="0" indent="0">
              <a:buNone/>
            </a:pPr>
            <a:r>
              <a:rPr lang="ru-RU" dirty="0" smtClean="0">
                <a:hlinkClick r:id="rId3" tooltip="Эра Водолея (астрология)"/>
              </a:rPr>
              <a:t>эра </a:t>
            </a:r>
            <a:r>
              <a:rPr lang="ru-RU" dirty="0">
                <a:hlinkClick r:id="rId3" tooltip="Эра Водолея (астрология)"/>
              </a:rPr>
              <a:t>Водолея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28029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55789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e-reading-lib.org/illustrations/1011/1011238-i_0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270"/>
            <a:ext cx="9098903" cy="68407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5169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15189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22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Что такое эра?</vt:lpstr>
      <vt:lpstr> ЭРА - больший промежуток времени, чем эпоха (100лет)</vt:lpstr>
      <vt:lpstr>Слайд 3</vt:lpstr>
      <vt:lpstr>Геологическая эра.</vt:lpstr>
      <vt:lpstr>Слайд 5</vt:lpstr>
      <vt:lpstr>Астрологическая эра .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эра?</dc:title>
  <dc:creator>Вероника</dc:creator>
  <cp:lastModifiedBy>Сотрудник</cp:lastModifiedBy>
  <cp:revision>8</cp:revision>
  <dcterms:created xsi:type="dcterms:W3CDTF">2013-09-27T10:53:45Z</dcterms:created>
  <dcterms:modified xsi:type="dcterms:W3CDTF">2013-10-10T20:07:09Z</dcterms:modified>
</cp:coreProperties>
</file>